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862A"/>
    <a:srgbClr val="431452"/>
    <a:srgbClr val="6D276F"/>
    <a:srgbClr val="2E8268"/>
    <a:srgbClr val="3C395D"/>
    <a:srgbClr val="F0EEF6"/>
    <a:srgbClr val="29234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30" autoAdjust="0"/>
    <p:restoredTop sz="95500" autoAdjust="0"/>
  </p:normalViewPr>
  <p:slideViewPr>
    <p:cSldViewPr>
      <p:cViewPr varScale="1">
        <p:scale>
          <a:sx n="85" d="100"/>
          <a:sy n="85" d="100"/>
        </p:scale>
        <p:origin x="-780" y="-96"/>
      </p:cViewPr>
      <p:guideLst>
        <p:guide orient="horz" pos="2160"/>
        <p:guide pos="30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3686</TotalTime>
  <Words>2891</Words>
  <Application>Microsoft Office PowerPoint</Application>
  <PresentationFormat>Custom</PresentationFormat>
  <Paragraphs>481</Paragraphs>
  <Slides>58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Morphbank Current Topics: Using Images &amp; Metadata   Biodiversity Informatics Course, 18 September 2009 Swedish Museum of Natural History (NRM), Stockholm</vt:lpstr>
      <vt:lpstr>Topics</vt:lpstr>
      <vt:lpstr>Acknowledgements</vt:lpstr>
      <vt:lpstr>Morphbank Overview</vt:lpstr>
      <vt:lpstr>www.morphbank.net</vt:lpstr>
      <vt:lpstr>Morphbank Features</vt:lpstr>
      <vt:lpstr>Database Design &amp;   the Morphbank Object Model</vt:lpstr>
      <vt:lpstr>Morphbank Object Model</vt:lpstr>
      <vt:lpstr>Morphbank Object Model</vt:lpstr>
      <vt:lpstr>Morphbank Object Model</vt:lpstr>
      <vt:lpstr>Morphbank Objects, Attributes &amp; Values</vt:lpstr>
      <vt:lpstr>Connecting Morphbank</vt:lpstr>
      <vt:lpstr>Web Services</vt:lpstr>
      <vt:lpstr>Morphbank Ids and Linking</vt:lpstr>
      <vt:lpstr>Using Links back to Morphbank in …</vt:lpstr>
      <vt:lpstr>Using External Links</vt:lpstr>
      <vt:lpstr>Metadata Organization &amp; Management</vt:lpstr>
      <vt:lpstr>Metadata Organization &amp; Management</vt:lpstr>
      <vt:lpstr>Metadata Organization &amp; Management</vt:lpstr>
      <vt:lpstr>Metadata Organization &amp; Management</vt:lpstr>
      <vt:lpstr>Metadata Organization     &amp; Management</vt:lpstr>
      <vt:lpstr>Submission</vt:lpstr>
      <vt:lpstr>Future Directions</vt:lpstr>
      <vt:lpstr>A bit about Ontologies</vt:lpstr>
      <vt:lpstr>Slide 25</vt:lpstr>
      <vt:lpstr>Morphbank Object Model*</vt:lpstr>
      <vt:lpstr>A bit about Ontologies</vt:lpstr>
      <vt:lpstr>A bit about Ontologies</vt:lpstr>
      <vt:lpstr>Morphbank+Morphster+Specify</vt:lpstr>
      <vt:lpstr>Slide 30</vt:lpstr>
      <vt:lpstr>Morphster Project</vt:lpstr>
      <vt:lpstr>Illustration of Ontology</vt:lpstr>
      <vt:lpstr>Ontobrowser with Morphbank</vt:lpstr>
      <vt:lpstr>Ontobrowser with Morphbank</vt:lpstr>
      <vt:lpstr>Try Ontobrowser</vt:lpstr>
      <vt:lpstr>Thanks from  the Morphbank Team</vt:lpstr>
      <vt:lpstr>Morphbank Uploads: focus on the Excel option  Biodiversity Informatics Course, 18 September 2009 Swedish Museum of Natural History (NRM), Stockholm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Upload via Web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Morphbank Excel Workbook</vt:lpstr>
      <vt:lpstr>Where does the data go?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</dc:creator>
  <cp:lastModifiedBy>dpaul</cp:lastModifiedBy>
  <cp:revision>259</cp:revision>
  <dcterms:created xsi:type="dcterms:W3CDTF">2009-08-30T04:47:38Z</dcterms:created>
  <dcterms:modified xsi:type="dcterms:W3CDTF">2011-05-09T17:16:58Z</dcterms:modified>
</cp:coreProperties>
</file>